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2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2E40"/>
    <a:srgbClr val="241A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1742" y="10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F64685-4DEE-4574-B8D1-4AFF485F4EAB}" type="doc">
      <dgm:prSet loTypeId="urn:microsoft.com/office/officeart/2005/8/layout/vProcess5" loCatId="process" qsTypeId="urn:microsoft.com/office/officeart/2005/8/quickstyle/3d4" qsCatId="3D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55D9993B-4FA3-4AC4-9684-708FA6FA7819}">
      <dgm:prSet phldrT="[Text]"/>
      <dgm:spPr/>
      <dgm:t>
        <a:bodyPr/>
        <a:lstStyle/>
        <a:p>
          <a:r>
            <a:rPr lang="en-US" b="1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Tiểu</a:t>
          </a:r>
          <a:r>
            <a: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học</a:t>
          </a:r>
          <a:r>
            <a: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Lê </a:t>
          </a:r>
          <a:r>
            <a:rPr lang="en-US" b="1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Văn</a:t>
          </a:r>
          <a:r>
            <a: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Tám</a:t>
          </a:r>
          <a:endParaRPr lang="en-US" b="1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E3D36F-CEAC-4729-82A4-A54A36A09609}" type="parTrans" cxnId="{DCA35583-8D16-49FD-9088-D6D975BD2C32}">
      <dgm:prSet/>
      <dgm:spPr/>
      <dgm:t>
        <a:bodyPr/>
        <a:lstStyle/>
        <a:p>
          <a:endParaRPr lang="en-US"/>
        </a:p>
      </dgm:t>
    </dgm:pt>
    <dgm:pt modelId="{85C37597-6BA7-496C-9523-D1A87FBC6417}" type="sibTrans" cxnId="{DCA35583-8D16-49FD-9088-D6D975BD2C32}">
      <dgm:prSet/>
      <dgm:spPr/>
      <dgm:t>
        <a:bodyPr/>
        <a:lstStyle/>
        <a:p>
          <a:endParaRPr lang="en-US"/>
        </a:p>
      </dgm:t>
    </dgm:pt>
    <dgm:pt modelId="{7DA7313E-D4A8-45E8-900C-C2AF1F3BE715}">
      <dgm:prSet phldrT="[Text]"/>
      <dgm:spPr/>
      <dgm:t>
        <a:bodyPr/>
        <a:lstStyle/>
        <a:p>
          <a:r>
            <a: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THCS: Kim </a:t>
          </a:r>
          <a:r>
            <a:rPr lang="en-US" b="1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Hồng</a:t>
          </a:r>
          <a:endParaRPr lang="en-US" b="1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D0804B-A0AB-4230-9DFC-855B03D014D1}" type="parTrans" cxnId="{DD1907F4-DF7D-40A3-98FD-CFF3DA7B6009}">
      <dgm:prSet/>
      <dgm:spPr/>
      <dgm:t>
        <a:bodyPr/>
        <a:lstStyle/>
        <a:p>
          <a:endParaRPr lang="en-US"/>
        </a:p>
      </dgm:t>
    </dgm:pt>
    <dgm:pt modelId="{9BF7393C-64C7-4332-BA63-D942ADE08C81}" type="sibTrans" cxnId="{DD1907F4-DF7D-40A3-98FD-CFF3DA7B6009}">
      <dgm:prSet/>
      <dgm:spPr/>
      <dgm:t>
        <a:bodyPr/>
        <a:lstStyle/>
        <a:p>
          <a:endParaRPr lang="en-US"/>
        </a:p>
      </dgm:t>
    </dgm:pt>
    <dgm:pt modelId="{C15899BF-15CB-4FE2-94DD-782E882ECD88}">
      <dgm:prSet phldrT="[Text]"/>
      <dgm:spPr/>
      <dgm:t>
        <a:bodyPr/>
        <a:lstStyle/>
        <a:p>
          <a:r>
            <a: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THPT: </a:t>
          </a:r>
          <a:r>
            <a:rPr lang="en-US" b="1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Chuyên</a:t>
          </a:r>
          <a:r>
            <a: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Nguyễn</a:t>
          </a:r>
          <a:r>
            <a: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Quang </a:t>
          </a:r>
          <a:r>
            <a:rPr lang="en-US" b="1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Diêu</a:t>
          </a:r>
          <a:endParaRPr lang="en-US" b="1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C13566-E45D-4219-B9F1-162DD887D63C}" type="parTrans" cxnId="{6BECCE21-C1C7-4EF4-B7C1-26311DC68A85}">
      <dgm:prSet/>
      <dgm:spPr/>
      <dgm:t>
        <a:bodyPr/>
        <a:lstStyle/>
        <a:p>
          <a:endParaRPr lang="en-US"/>
        </a:p>
      </dgm:t>
    </dgm:pt>
    <dgm:pt modelId="{5E189391-F98E-4454-9EBA-2BAAA1A74D28}" type="sibTrans" cxnId="{6BECCE21-C1C7-4EF4-B7C1-26311DC68A85}">
      <dgm:prSet/>
      <dgm:spPr/>
      <dgm:t>
        <a:bodyPr/>
        <a:lstStyle/>
        <a:p>
          <a:endParaRPr lang="en-US"/>
        </a:p>
      </dgm:t>
    </dgm:pt>
    <dgm:pt modelId="{D37BB292-FC22-4EC8-BBEF-A014B9CB098F}">
      <dgm:prSet phldrT="[Text]"/>
      <dgm:spPr/>
      <dgm:t>
        <a:bodyPr/>
        <a:lstStyle/>
        <a:p>
          <a:r>
            <a:rPr lang="en-US" b="1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Đại</a:t>
          </a:r>
          <a:r>
            <a: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học</a:t>
          </a:r>
          <a:r>
            <a: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Khoa </a:t>
          </a:r>
          <a:r>
            <a:rPr lang="en-US" b="1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học</a:t>
          </a:r>
          <a:r>
            <a: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nhiên</a:t>
          </a:r>
          <a:r>
            <a: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– ĐHQG TP.HCM</a:t>
          </a:r>
        </a:p>
      </dgm:t>
    </dgm:pt>
    <dgm:pt modelId="{62A00B84-1D88-4726-A513-FED712BE38E9}" type="parTrans" cxnId="{98105229-CAC5-42FF-B2CF-D5E45EF8B14E}">
      <dgm:prSet/>
      <dgm:spPr/>
      <dgm:t>
        <a:bodyPr/>
        <a:lstStyle/>
        <a:p>
          <a:endParaRPr lang="en-US"/>
        </a:p>
      </dgm:t>
    </dgm:pt>
    <dgm:pt modelId="{33779550-D88F-4D8D-A8AF-43F0F5522A2F}" type="sibTrans" cxnId="{98105229-CAC5-42FF-B2CF-D5E45EF8B14E}">
      <dgm:prSet/>
      <dgm:spPr/>
      <dgm:t>
        <a:bodyPr/>
        <a:lstStyle/>
        <a:p>
          <a:endParaRPr lang="en-US"/>
        </a:p>
      </dgm:t>
    </dgm:pt>
    <dgm:pt modelId="{382686E8-0CFA-472F-AE32-8B954C4D2FAC}" type="pres">
      <dgm:prSet presAssocID="{EFF64685-4DEE-4574-B8D1-4AFF485F4EAB}" presName="outerComposite" presStyleCnt="0">
        <dgm:presLayoutVars>
          <dgm:chMax val="5"/>
          <dgm:dir/>
          <dgm:resizeHandles val="exact"/>
        </dgm:presLayoutVars>
      </dgm:prSet>
      <dgm:spPr/>
    </dgm:pt>
    <dgm:pt modelId="{B2FC5BC3-1740-4D36-B4E7-0F97298E39E0}" type="pres">
      <dgm:prSet presAssocID="{EFF64685-4DEE-4574-B8D1-4AFF485F4EAB}" presName="dummyMaxCanvas" presStyleCnt="0">
        <dgm:presLayoutVars/>
      </dgm:prSet>
      <dgm:spPr/>
    </dgm:pt>
    <dgm:pt modelId="{B0D7D3C2-427D-4360-8BD9-6B1D6D5F05B9}" type="pres">
      <dgm:prSet presAssocID="{EFF64685-4DEE-4574-B8D1-4AFF485F4EAB}" presName="FourNodes_1" presStyleLbl="node1" presStyleIdx="0" presStyleCnt="4">
        <dgm:presLayoutVars>
          <dgm:bulletEnabled val="1"/>
        </dgm:presLayoutVars>
      </dgm:prSet>
      <dgm:spPr/>
    </dgm:pt>
    <dgm:pt modelId="{BB39FAC4-9F94-432C-AE24-93904C630F62}" type="pres">
      <dgm:prSet presAssocID="{EFF64685-4DEE-4574-B8D1-4AFF485F4EAB}" presName="FourNodes_2" presStyleLbl="node1" presStyleIdx="1" presStyleCnt="4">
        <dgm:presLayoutVars>
          <dgm:bulletEnabled val="1"/>
        </dgm:presLayoutVars>
      </dgm:prSet>
      <dgm:spPr/>
    </dgm:pt>
    <dgm:pt modelId="{1F013C1B-9A4A-4A0A-8ED5-99FFCC6E012B}" type="pres">
      <dgm:prSet presAssocID="{EFF64685-4DEE-4574-B8D1-4AFF485F4EAB}" presName="FourNodes_3" presStyleLbl="node1" presStyleIdx="2" presStyleCnt="4">
        <dgm:presLayoutVars>
          <dgm:bulletEnabled val="1"/>
        </dgm:presLayoutVars>
      </dgm:prSet>
      <dgm:spPr/>
    </dgm:pt>
    <dgm:pt modelId="{D03BF090-138A-4BA7-843E-956EEF813FD5}" type="pres">
      <dgm:prSet presAssocID="{EFF64685-4DEE-4574-B8D1-4AFF485F4EAB}" presName="FourNodes_4" presStyleLbl="node1" presStyleIdx="3" presStyleCnt="4">
        <dgm:presLayoutVars>
          <dgm:bulletEnabled val="1"/>
        </dgm:presLayoutVars>
      </dgm:prSet>
      <dgm:spPr/>
    </dgm:pt>
    <dgm:pt modelId="{C3BC2F3B-A0C9-4E9B-871D-225F076D7409}" type="pres">
      <dgm:prSet presAssocID="{EFF64685-4DEE-4574-B8D1-4AFF485F4EAB}" presName="FourConn_1-2" presStyleLbl="fgAccFollowNode1" presStyleIdx="0" presStyleCnt="3">
        <dgm:presLayoutVars>
          <dgm:bulletEnabled val="1"/>
        </dgm:presLayoutVars>
      </dgm:prSet>
      <dgm:spPr/>
    </dgm:pt>
    <dgm:pt modelId="{65DFE717-8037-4432-91E0-B37AA8603A01}" type="pres">
      <dgm:prSet presAssocID="{EFF64685-4DEE-4574-B8D1-4AFF485F4EAB}" presName="FourConn_2-3" presStyleLbl="fgAccFollowNode1" presStyleIdx="1" presStyleCnt="3">
        <dgm:presLayoutVars>
          <dgm:bulletEnabled val="1"/>
        </dgm:presLayoutVars>
      </dgm:prSet>
      <dgm:spPr/>
    </dgm:pt>
    <dgm:pt modelId="{464421B2-4813-49F3-94E9-ABB11B0FEC03}" type="pres">
      <dgm:prSet presAssocID="{EFF64685-4DEE-4574-B8D1-4AFF485F4EAB}" presName="FourConn_3-4" presStyleLbl="fgAccFollowNode1" presStyleIdx="2" presStyleCnt="3">
        <dgm:presLayoutVars>
          <dgm:bulletEnabled val="1"/>
        </dgm:presLayoutVars>
      </dgm:prSet>
      <dgm:spPr/>
    </dgm:pt>
    <dgm:pt modelId="{8345FAFA-E09E-4A93-ADAF-D702113867C6}" type="pres">
      <dgm:prSet presAssocID="{EFF64685-4DEE-4574-B8D1-4AFF485F4EAB}" presName="FourNodes_1_text" presStyleLbl="node1" presStyleIdx="3" presStyleCnt="4">
        <dgm:presLayoutVars>
          <dgm:bulletEnabled val="1"/>
        </dgm:presLayoutVars>
      </dgm:prSet>
      <dgm:spPr/>
    </dgm:pt>
    <dgm:pt modelId="{190B84C9-4154-4522-926C-73A2C2C92F70}" type="pres">
      <dgm:prSet presAssocID="{EFF64685-4DEE-4574-B8D1-4AFF485F4EAB}" presName="FourNodes_2_text" presStyleLbl="node1" presStyleIdx="3" presStyleCnt="4">
        <dgm:presLayoutVars>
          <dgm:bulletEnabled val="1"/>
        </dgm:presLayoutVars>
      </dgm:prSet>
      <dgm:spPr/>
    </dgm:pt>
    <dgm:pt modelId="{C6F0A0EF-84FF-4ED3-99C1-A3506C1D9DAB}" type="pres">
      <dgm:prSet presAssocID="{EFF64685-4DEE-4574-B8D1-4AFF485F4EAB}" presName="FourNodes_3_text" presStyleLbl="node1" presStyleIdx="3" presStyleCnt="4">
        <dgm:presLayoutVars>
          <dgm:bulletEnabled val="1"/>
        </dgm:presLayoutVars>
      </dgm:prSet>
      <dgm:spPr/>
    </dgm:pt>
    <dgm:pt modelId="{78B795F2-721A-4CAD-AAC5-145A67787F50}" type="pres">
      <dgm:prSet presAssocID="{EFF64685-4DEE-4574-B8D1-4AFF485F4EA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4716C01-11E7-48E3-9709-DE69725C33EB}" type="presOf" srcId="{EFF64685-4DEE-4574-B8D1-4AFF485F4EAB}" destId="{382686E8-0CFA-472F-AE32-8B954C4D2FAC}" srcOrd="0" destOrd="0" presId="urn:microsoft.com/office/officeart/2005/8/layout/vProcess5"/>
    <dgm:cxn modelId="{4B4A9218-5B00-4248-8BDB-0FEFEFA0007E}" type="presOf" srcId="{D37BB292-FC22-4EC8-BBEF-A014B9CB098F}" destId="{78B795F2-721A-4CAD-AAC5-145A67787F50}" srcOrd="1" destOrd="0" presId="urn:microsoft.com/office/officeart/2005/8/layout/vProcess5"/>
    <dgm:cxn modelId="{6BECCE21-C1C7-4EF4-B7C1-26311DC68A85}" srcId="{EFF64685-4DEE-4574-B8D1-4AFF485F4EAB}" destId="{C15899BF-15CB-4FE2-94DD-782E882ECD88}" srcOrd="2" destOrd="0" parTransId="{8AC13566-E45D-4219-B9F1-162DD887D63C}" sibTransId="{5E189391-F98E-4454-9EBA-2BAAA1A74D28}"/>
    <dgm:cxn modelId="{98105229-CAC5-42FF-B2CF-D5E45EF8B14E}" srcId="{EFF64685-4DEE-4574-B8D1-4AFF485F4EAB}" destId="{D37BB292-FC22-4EC8-BBEF-A014B9CB098F}" srcOrd="3" destOrd="0" parTransId="{62A00B84-1D88-4726-A513-FED712BE38E9}" sibTransId="{33779550-D88F-4D8D-A8AF-43F0F5522A2F}"/>
    <dgm:cxn modelId="{4FB0B12C-67E4-4653-A293-0B4E4DB4605E}" type="presOf" srcId="{D37BB292-FC22-4EC8-BBEF-A014B9CB098F}" destId="{D03BF090-138A-4BA7-843E-956EEF813FD5}" srcOrd="0" destOrd="0" presId="urn:microsoft.com/office/officeart/2005/8/layout/vProcess5"/>
    <dgm:cxn modelId="{F7139D36-2610-43ED-B82F-380982B474D9}" type="presOf" srcId="{55D9993B-4FA3-4AC4-9684-708FA6FA7819}" destId="{8345FAFA-E09E-4A93-ADAF-D702113867C6}" srcOrd="1" destOrd="0" presId="urn:microsoft.com/office/officeart/2005/8/layout/vProcess5"/>
    <dgm:cxn modelId="{E9566968-2BF3-4089-9379-0E6AA558C0FF}" type="presOf" srcId="{85C37597-6BA7-496C-9523-D1A87FBC6417}" destId="{C3BC2F3B-A0C9-4E9B-871D-225F076D7409}" srcOrd="0" destOrd="0" presId="urn:microsoft.com/office/officeart/2005/8/layout/vProcess5"/>
    <dgm:cxn modelId="{7663384A-1FB1-41EA-A6F0-0DD464FCA9AA}" type="presOf" srcId="{5E189391-F98E-4454-9EBA-2BAAA1A74D28}" destId="{464421B2-4813-49F3-94E9-ABB11B0FEC03}" srcOrd="0" destOrd="0" presId="urn:microsoft.com/office/officeart/2005/8/layout/vProcess5"/>
    <dgm:cxn modelId="{F044D772-FC30-48AC-BC70-851293C8C87F}" type="presOf" srcId="{9BF7393C-64C7-4332-BA63-D942ADE08C81}" destId="{65DFE717-8037-4432-91E0-B37AA8603A01}" srcOrd="0" destOrd="0" presId="urn:microsoft.com/office/officeart/2005/8/layout/vProcess5"/>
    <dgm:cxn modelId="{F307E780-12B3-4016-BE6F-123AD626E999}" type="presOf" srcId="{55D9993B-4FA3-4AC4-9684-708FA6FA7819}" destId="{B0D7D3C2-427D-4360-8BD9-6B1D6D5F05B9}" srcOrd="0" destOrd="0" presId="urn:microsoft.com/office/officeart/2005/8/layout/vProcess5"/>
    <dgm:cxn modelId="{DCA35583-8D16-49FD-9088-D6D975BD2C32}" srcId="{EFF64685-4DEE-4574-B8D1-4AFF485F4EAB}" destId="{55D9993B-4FA3-4AC4-9684-708FA6FA7819}" srcOrd="0" destOrd="0" parTransId="{CFE3D36F-CEAC-4729-82A4-A54A36A09609}" sibTransId="{85C37597-6BA7-496C-9523-D1A87FBC6417}"/>
    <dgm:cxn modelId="{257B0D8C-167E-45E6-9BB1-254A50B5EC56}" type="presOf" srcId="{C15899BF-15CB-4FE2-94DD-782E882ECD88}" destId="{C6F0A0EF-84FF-4ED3-99C1-A3506C1D9DAB}" srcOrd="1" destOrd="0" presId="urn:microsoft.com/office/officeart/2005/8/layout/vProcess5"/>
    <dgm:cxn modelId="{13916BBB-FB72-4D3D-8E76-3703C41E32E0}" type="presOf" srcId="{7DA7313E-D4A8-45E8-900C-C2AF1F3BE715}" destId="{BB39FAC4-9F94-432C-AE24-93904C630F62}" srcOrd="0" destOrd="0" presId="urn:microsoft.com/office/officeart/2005/8/layout/vProcess5"/>
    <dgm:cxn modelId="{B1BAC7C6-B084-4683-82C5-CA70E3C35C60}" type="presOf" srcId="{C15899BF-15CB-4FE2-94DD-782E882ECD88}" destId="{1F013C1B-9A4A-4A0A-8ED5-99FFCC6E012B}" srcOrd="0" destOrd="0" presId="urn:microsoft.com/office/officeart/2005/8/layout/vProcess5"/>
    <dgm:cxn modelId="{DD1907F4-DF7D-40A3-98FD-CFF3DA7B6009}" srcId="{EFF64685-4DEE-4574-B8D1-4AFF485F4EAB}" destId="{7DA7313E-D4A8-45E8-900C-C2AF1F3BE715}" srcOrd="1" destOrd="0" parTransId="{DDD0804B-A0AB-4230-9DFC-855B03D014D1}" sibTransId="{9BF7393C-64C7-4332-BA63-D942ADE08C81}"/>
    <dgm:cxn modelId="{B1F183F6-1260-4A9A-A163-B432BB6C477F}" type="presOf" srcId="{7DA7313E-D4A8-45E8-900C-C2AF1F3BE715}" destId="{190B84C9-4154-4522-926C-73A2C2C92F70}" srcOrd="1" destOrd="0" presId="urn:microsoft.com/office/officeart/2005/8/layout/vProcess5"/>
    <dgm:cxn modelId="{47550191-2220-40D0-8B15-71EC0C59A817}" type="presParOf" srcId="{382686E8-0CFA-472F-AE32-8B954C4D2FAC}" destId="{B2FC5BC3-1740-4D36-B4E7-0F97298E39E0}" srcOrd="0" destOrd="0" presId="urn:microsoft.com/office/officeart/2005/8/layout/vProcess5"/>
    <dgm:cxn modelId="{A43FABB4-F98A-4B94-8070-A8E818F60D34}" type="presParOf" srcId="{382686E8-0CFA-472F-AE32-8B954C4D2FAC}" destId="{B0D7D3C2-427D-4360-8BD9-6B1D6D5F05B9}" srcOrd="1" destOrd="0" presId="urn:microsoft.com/office/officeart/2005/8/layout/vProcess5"/>
    <dgm:cxn modelId="{30E026F2-4424-4036-9EE2-E2E879358A49}" type="presParOf" srcId="{382686E8-0CFA-472F-AE32-8B954C4D2FAC}" destId="{BB39FAC4-9F94-432C-AE24-93904C630F62}" srcOrd="2" destOrd="0" presId="urn:microsoft.com/office/officeart/2005/8/layout/vProcess5"/>
    <dgm:cxn modelId="{D8380FC5-7AD6-4945-AAD5-D0C596E4328B}" type="presParOf" srcId="{382686E8-0CFA-472F-AE32-8B954C4D2FAC}" destId="{1F013C1B-9A4A-4A0A-8ED5-99FFCC6E012B}" srcOrd="3" destOrd="0" presId="urn:microsoft.com/office/officeart/2005/8/layout/vProcess5"/>
    <dgm:cxn modelId="{066BC83F-470D-406B-9005-D21C0FE7C874}" type="presParOf" srcId="{382686E8-0CFA-472F-AE32-8B954C4D2FAC}" destId="{D03BF090-138A-4BA7-843E-956EEF813FD5}" srcOrd="4" destOrd="0" presId="urn:microsoft.com/office/officeart/2005/8/layout/vProcess5"/>
    <dgm:cxn modelId="{24395F75-B1F3-4406-AC1D-5F6212B04E2F}" type="presParOf" srcId="{382686E8-0CFA-472F-AE32-8B954C4D2FAC}" destId="{C3BC2F3B-A0C9-4E9B-871D-225F076D7409}" srcOrd="5" destOrd="0" presId="urn:microsoft.com/office/officeart/2005/8/layout/vProcess5"/>
    <dgm:cxn modelId="{AE633117-BBBE-4583-924E-5BB4C07C2E90}" type="presParOf" srcId="{382686E8-0CFA-472F-AE32-8B954C4D2FAC}" destId="{65DFE717-8037-4432-91E0-B37AA8603A01}" srcOrd="6" destOrd="0" presId="urn:microsoft.com/office/officeart/2005/8/layout/vProcess5"/>
    <dgm:cxn modelId="{B2CC613D-83EB-4FFD-977C-85A6D87DC6F0}" type="presParOf" srcId="{382686E8-0CFA-472F-AE32-8B954C4D2FAC}" destId="{464421B2-4813-49F3-94E9-ABB11B0FEC03}" srcOrd="7" destOrd="0" presId="urn:microsoft.com/office/officeart/2005/8/layout/vProcess5"/>
    <dgm:cxn modelId="{8AFD379F-4E30-4E2E-840E-EE9706ADF1EC}" type="presParOf" srcId="{382686E8-0CFA-472F-AE32-8B954C4D2FAC}" destId="{8345FAFA-E09E-4A93-ADAF-D702113867C6}" srcOrd="8" destOrd="0" presId="urn:microsoft.com/office/officeart/2005/8/layout/vProcess5"/>
    <dgm:cxn modelId="{34F59F54-9320-46DA-A93F-7CC2BC805695}" type="presParOf" srcId="{382686E8-0CFA-472F-AE32-8B954C4D2FAC}" destId="{190B84C9-4154-4522-926C-73A2C2C92F70}" srcOrd="9" destOrd="0" presId="urn:microsoft.com/office/officeart/2005/8/layout/vProcess5"/>
    <dgm:cxn modelId="{58CEDFB4-50CF-4374-A4C6-6238ABBC3A3F}" type="presParOf" srcId="{382686E8-0CFA-472F-AE32-8B954C4D2FAC}" destId="{C6F0A0EF-84FF-4ED3-99C1-A3506C1D9DAB}" srcOrd="10" destOrd="0" presId="urn:microsoft.com/office/officeart/2005/8/layout/vProcess5"/>
    <dgm:cxn modelId="{08750EC2-DBCB-4540-8427-F6EF3D373535}" type="presParOf" srcId="{382686E8-0CFA-472F-AE32-8B954C4D2FAC}" destId="{78B795F2-721A-4CAD-AAC5-145A67787F5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7D3C2-427D-4360-8BD9-6B1D6D5F05B9}">
      <dsp:nvSpPr>
        <dsp:cNvPr id="0" name=""/>
        <dsp:cNvSpPr/>
      </dsp:nvSpPr>
      <dsp:spPr>
        <a:xfrm>
          <a:off x="0" y="0"/>
          <a:ext cx="7269480" cy="812006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Tiểu</a:t>
          </a:r>
          <a:r>
            <a:rPr lang="en-US" sz="2300" b="1" kern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b="1" kern="1200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học</a:t>
          </a:r>
          <a:r>
            <a:rPr lang="en-US" sz="2300" b="1" kern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Lê </a:t>
          </a:r>
          <a:r>
            <a:rPr lang="en-US" sz="2300" b="1" kern="1200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Văn</a:t>
          </a:r>
          <a:r>
            <a:rPr lang="en-US" sz="2300" b="1" kern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b="1" kern="1200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Tám</a:t>
          </a:r>
          <a:endParaRPr lang="en-US" sz="2300" b="1" kern="1200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783" y="23783"/>
        <a:ext cx="6324646" cy="764440"/>
      </dsp:txXfrm>
    </dsp:sp>
    <dsp:sp modelId="{BB39FAC4-9F94-432C-AE24-93904C630F62}">
      <dsp:nvSpPr>
        <dsp:cNvPr id="0" name=""/>
        <dsp:cNvSpPr/>
      </dsp:nvSpPr>
      <dsp:spPr>
        <a:xfrm>
          <a:off x="608818" y="959643"/>
          <a:ext cx="7269480" cy="812006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THCS: Kim </a:t>
          </a:r>
          <a:r>
            <a:rPr lang="en-US" sz="2300" b="1" kern="1200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Hồng</a:t>
          </a:r>
          <a:endParaRPr lang="en-US" sz="2300" b="1" kern="1200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32601" y="983426"/>
        <a:ext cx="6085290" cy="764440"/>
      </dsp:txXfrm>
    </dsp:sp>
    <dsp:sp modelId="{1F013C1B-9A4A-4A0A-8ED5-99FFCC6E012B}">
      <dsp:nvSpPr>
        <dsp:cNvPr id="0" name=""/>
        <dsp:cNvSpPr/>
      </dsp:nvSpPr>
      <dsp:spPr>
        <a:xfrm>
          <a:off x="1208551" y="1919287"/>
          <a:ext cx="7269480" cy="812006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THPT: </a:t>
          </a:r>
          <a:r>
            <a:rPr lang="en-US" sz="2300" b="1" kern="1200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Chuyên</a:t>
          </a:r>
          <a:r>
            <a:rPr lang="en-US" sz="2300" b="1" kern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b="1" kern="1200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Nguyễn</a:t>
          </a:r>
          <a:r>
            <a:rPr lang="en-US" sz="2300" b="1" kern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Quang </a:t>
          </a:r>
          <a:r>
            <a:rPr lang="en-US" sz="2300" b="1" kern="1200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Diêu</a:t>
          </a:r>
          <a:endParaRPr lang="en-US" sz="2300" b="1" kern="1200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32334" y="1943070"/>
        <a:ext cx="6094377" cy="764440"/>
      </dsp:txXfrm>
    </dsp:sp>
    <dsp:sp modelId="{D03BF090-138A-4BA7-843E-956EEF813FD5}">
      <dsp:nvSpPr>
        <dsp:cNvPr id="0" name=""/>
        <dsp:cNvSpPr/>
      </dsp:nvSpPr>
      <dsp:spPr>
        <a:xfrm>
          <a:off x="1817369" y="2878931"/>
          <a:ext cx="7269480" cy="812006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Đại</a:t>
          </a:r>
          <a:r>
            <a:rPr lang="en-US" sz="2300" b="1" kern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b="1" kern="1200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học</a:t>
          </a:r>
          <a:r>
            <a:rPr lang="en-US" sz="2300" b="1" kern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Khoa </a:t>
          </a:r>
          <a:r>
            <a:rPr lang="en-US" sz="2300" b="1" kern="1200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học</a:t>
          </a:r>
          <a:r>
            <a:rPr lang="en-US" sz="2300" b="1" kern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b="1" kern="1200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sz="2300" b="1" kern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b="1" kern="1200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nhiên</a:t>
          </a:r>
          <a:r>
            <a:rPr lang="en-US" sz="2300" b="1" kern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– ĐHQG TP.HCM</a:t>
          </a:r>
        </a:p>
      </dsp:txBody>
      <dsp:txXfrm>
        <a:off x="1841152" y="2902714"/>
        <a:ext cx="6085290" cy="764440"/>
      </dsp:txXfrm>
    </dsp:sp>
    <dsp:sp modelId="{C3BC2F3B-A0C9-4E9B-871D-225F076D7409}">
      <dsp:nvSpPr>
        <dsp:cNvPr id="0" name=""/>
        <dsp:cNvSpPr/>
      </dsp:nvSpPr>
      <dsp:spPr>
        <a:xfrm>
          <a:off x="6741675" y="621923"/>
          <a:ext cx="527804" cy="52780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860431" y="621923"/>
        <a:ext cx="290292" cy="397173"/>
      </dsp:txXfrm>
    </dsp:sp>
    <dsp:sp modelId="{65DFE717-8037-4432-91E0-B37AA8603A01}">
      <dsp:nvSpPr>
        <dsp:cNvPr id="0" name=""/>
        <dsp:cNvSpPr/>
      </dsp:nvSpPr>
      <dsp:spPr>
        <a:xfrm>
          <a:off x="7350494" y="1581566"/>
          <a:ext cx="527804" cy="52780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-2000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469250" y="1581566"/>
        <a:ext cx="290292" cy="397173"/>
      </dsp:txXfrm>
    </dsp:sp>
    <dsp:sp modelId="{464421B2-4813-49F3-94E9-ABB11B0FEC03}">
      <dsp:nvSpPr>
        <dsp:cNvPr id="0" name=""/>
        <dsp:cNvSpPr/>
      </dsp:nvSpPr>
      <dsp:spPr>
        <a:xfrm>
          <a:off x="7950226" y="2541210"/>
          <a:ext cx="527804" cy="52780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-4000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068982" y="2541210"/>
        <a:ext cx="290292" cy="3971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5A1B6-9368-4CD4-B263-0F039A006245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C2B38-358E-4DB5-AEEF-D5BBCD562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C428-6FBB-4F11-B908-12621BB56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32FAE3-E7AB-4038-89A8-422BF52CA4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F8BC4-3A3F-4952-A734-557F46CD8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29A-4478-4D5E-AE9A-C41170C71BA5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67E69-5B3A-476B-9D54-17AC06F5B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FE9DE-5250-49C0-8DFC-3E119D9C7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C2F4-E7BC-4BB1-A6D0-CDCC84B2F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53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3A0ED-2CD1-4819-8190-F5418CA8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47A276-A986-4A46-BE26-63FEBED15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8A877-4335-4AB2-B3B3-B5F7D8536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29A-4478-4D5E-AE9A-C41170C71BA5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3BDA2-81E2-47B0-8867-5901BAF7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3D350-3A36-4CEA-9F00-E5F15BE33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C2F4-E7BC-4BB1-A6D0-CDCC84B2F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43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F2CE8E-E606-4CA5-BE86-D66743230C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D237D-C0B6-4EB7-8F74-8CEB19114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AF5C4-808C-4F17-B497-A3D3BE0B2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29A-4478-4D5E-AE9A-C41170C71BA5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64593-19EF-4A62-9714-EADBBD777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DCB79-3094-4B31-9BBA-70EE012DC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C2F4-E7BC-4BB1-A6D0-CDCC84B2F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3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D596C-CA95-43CE-8FF3-DD2004B3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66DC1-2C8C-406B-AAA6-06ED0DA03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B0EC4-AAB1-4F36-B6F5-A279A9427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29A-4478-4D5E-AE9A-C41170C71BA5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FDAFA-C6DB-4CE1-B9A5-437DA9A25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66BBE-93B7-401B-AF08-F4E32222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C2F4-E7BC-4BB1-A6D0-CDCC84B2F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17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0470-AD2D-4808-83C5-0E0CF30D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1A3FD-85CE-4907-964C-0A16E1D59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57A6C-072E-4C21-BBB5-62B9991A3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29A-4478-4D5E-AE9A-C41170C71BA5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4BBA-E8FF-4EC1-B420-CD9752ABA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356EB-4163-4503-804C-8953E7275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C2F4-E7BC-4BB1-A6D0-CDCC84B2F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58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ABC3-6433-4CB8-A126-CA2C168BC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6A98D-442A-46BD-B991-5216725C10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AD455-E5BA-4F66-AE39-67BBA3420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716AC9-3847-403F-86CC-DFCF82050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29A-4478-4D5E-AE9A-C41170C71BA5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02F9C-B627-47DF-86E4-EA2F2BF36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6422D-A198-4A15-8600-1FB8F330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C2F4-E7BC-4BB1-A6D0-CDCC84B2F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30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CB60-A8A2-4698-9A1C-BD40C9480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8B0A2-E76D-4E04-9DD8-A63D41790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FCA29-053C-4FF0-AD22-B99B0EA73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81197-F784-411D-8A05-32989D58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92298C-0080-4138-8424-3FA2275C3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411477-45B9-4F3E-B880-6C49BFD62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29A-4478-4D5E-AE9A-C41170C71BA5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857615-E28E-4C4D-85ED-36C6BDCD6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5483C5-A68D-4817-8216-D14307A69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C2F4-E7BC-4BB1-A6D0-CDCC84B2F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36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B8A13-CC31-4185-92C8-897511D55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FFC22-5F01-419C-90A4-F4591681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29A-4478-4D5E-AE9A-C41170C71BA5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35207-509B-43FE-B58B-CF86138F5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AF245-5C09-4A2E-8DFE-2C93549FD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C2F4-E7BC-4BB1-A6D0-CDCC84B2F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2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DA18F-1338-46F6-91B0-9A897D247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29A-4478-4D5E-AE9A-C41170C71BA5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55BF73-1D4B-436E-AB23-CF67E11A2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12EA6-E952-4327-A78E-8D0DA20BF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C2F4-E7BC-4BB1-A6D0-CDCC84B2F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B972-316E-4BC1-843F-660C07BA2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283D6-BAF6-476F-889D-42FAB7D51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DB63F-A9C5-447B-A3DD-10F95571F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C14071-815F-4681-9ED9-8F95CF41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29A-4478-4D5E-AE9A-C41170C71BA5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F4569-0D2E-4BE3-A380-94597383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F1813-D144-4D83-A00B-1A2A46BD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C2F4-E7BC-4BB1-A6D0-CDCC84B2F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85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B371-12DC-4197-A5DB-69682E0B1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9822EB-92FB-4DBC-8661-D5EA36C9F8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2356E-A5D0-4727-9021-084FD94C4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BEE4B-0A18-4DAF-8015-7442CD2F8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29A-4478-4D5E-AE9A-C41170C71BA5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C7282-5FF5-45F4-B911-4F0520D08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70C0D-CD0E-4817-9133-4330C76F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C2F4-E7BC-4BB1-A6D0-CDCC84B2F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19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AD6388-6796-4676-8A89-1E1D586B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0CE92-DD61-4134-B30E-FFDFFEEAD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0401B-5432-4710-9880-5C599946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0529A-4478-4D5E-AE9A-C41170C71BA5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D0625-59F5-4170-AF91-C2ACC18FA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8A830-C2C3-4145-881D-ED392F0E2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9C2F4-E7BC-4BB1-A6D0-CDCC84B2F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51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://commons.wikimedia.org/wiki/file:summit-lake-wv-night-sky-reflection_-_west_virginia_-_forestwander.jpg" TargetMode="Externa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fr/photo/554098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pxhere.com/fr/photo/554098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.sv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hyperlink" Target="https://pxhere.com/fr/photo/554098" TargetMode="External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hyperlink" Target="mailto:24127230@student.hcmus.edu.vn" TargetMode="External"/><Relationship Id="rId5" Type="http://schemas.openxmlformats.org/officeDocument/2006/relationships/hyperlink" Target="mailto:kinhquocne@gmail.com" TargetMode="External"/><Relationship Id="rId4" Type="http://schemas.openxmlformats.org/officeDocument/2006/relationships/hyperlink" Target="https://pxhere.com/fr/photo/55409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night sky with stars in the sky&#10;&#10;Description automatically generated">
            <a:extLst>
              <a:ext uri="{FF2B5EF4-FFF2-40B4-BE49-F238E27FC236}">
                <a16:creationId xmlns:a16="http://schemas.microsoft.com/office/drawing/2014/main" id="{C05A8EB7-E408-48FA-83FA-2C86EA238D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46875" b="15625"/>
          <a:stretch/>
        </p:blipFill>
        <p:spPr>
          <a:xfrm>
            <a:off x="0" y="0"/>
            <a:ext cx="6477000" cy="6858001"/>
          </a:xfrm>
          <a:custGeom>
            <a:avLst/>
            <a:gdLst>
              <a:gd name="connsiteX0" fmla="*/ 0 w 6477000"/>
              <a:gd name="connsiteY0" fmla="*/ 0 h 6858001"/>
              <a:gd name="connsiteX1" fmla="*/ 5508188 w 6477000"/>
              <a:gd name="connsiteY1" fmla="*/ 0 h 6858001"/>
              <a:gd name="connsiteX2" fmla="*/ 5361870 w 6477000"/>
              <a:gd name="connsiteY2" fmla="*/ 234796 h 6858001"/>
              <a:gd name="connsiteX3" fmla="*/ 4728061 w 6477000"/>
              <a:gd name="connsiteY3" fmla="*/ 2163026 h 6858001"/>
              <a:gd name="connsiteX4" fmla="*/ 6384025 w 6477000"/>
              <a:gd name="connsiteY4" fmla="*/ 4119379 h 6858001"/>
              <a:gd name="connsiteX5" fmla="*/ 5066014 w 6477000"/>
              <a:gd name="connsiteY5" fmla="*/ 5927319 h 6858001"/>
              <a:gd name="connsiteX6" fmla="*/ 6286247 w 6477000"/>
              <a:gd name="connsiteY6" fmla="*/ 6850766 h 6858001"/>
              <a:gd name="connsiteX7" fmla="*/ 6201349 w 6477000"/>
              <a:gd name="connsiteY7" fmla="*/ 6858001 h 6858001"/>
              <a:gd name="connsiteX8" fmla="*/ 0 w 6477000"/>
              <a:gd name="connsiteY8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77000" h="6858001">
                <a:moveTo>
                  <a:pt x="0" y="0"/>
                </a:moveTo>
                <a:lnTo>
                  <a:pt x="5508188" y="0"/>
                </a:lnTo>
                <a:lnTo>
                  <a:pt x="5361870" y="234796"/>
                </a:lnTo>
                <a:cubicBezTo>
                  <a:pt x="4953847" y="897984"/>
                  <a:pt x="4604850" y="1555038"/>
                  <a:pt x="4728061" y="2163026"/>
                </a:cubicBezTo>
                <a:cubicBezTo>
                  <a:pt x="4868875" y="2857869"/>
                  <a:pt x="6327700" y="3491997"/>
                  <a:pt x="6384025" y="4119379"/>
                </a:cubicBezTo>
                <a:cubicBezTo>
                  <a:pt x="6440351" y="4746761"/>
                  <a:pt x="5096992" y="5470837"/>
                  <a:pt x="5066014" y="5927319"/>
                </a:cubicBezTo>
                <a:cubicBezTo>
                  <a:pt x="5036003" y="6369537"/>
                  <a:pt x="7101889" y="6763216"/>
                  <a:pt x="6286247" y="6850766"/>
                </a:cubicBezTo>
                <a:lnTo>
                  <a:pt x="6201349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C18285-2071-4644-B63C-E89E7015A54A}"/>
              </a:ext>
            </a:extLst>
          </p:cNvPr>
          <p:cNvSpPr txBox="1"/>
          <p:nvPr/>
        </p:nvSpPr>
        <p:spPr>
          <a:xfrm>
            <a:off x="952500" y="6858000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://commons.wikimedia.org/wiki/file:summit-lake-wv-night-sky-reflection_-_west_virginia_-_forestwander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7CC4AA-3D23-4919-96E6-CBF650507C18}"/>
              </a:ext>
            </a:extLst>
          </p:cNvPr>
          <p:cNvSpPr txBox="1"/>
          <p:nvPr/>
        </p:nvSpPr>
        <p:spPr>
          <a:xfrm>
            <a:off x="7658100" y="276225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FE1428-8E60-4E8B-83BB-2A6B9D2036A2}"/>
              </a:ext>
            </a:extLst>
          </p:cNvPr>
          <p:cNvSpPr txBox="1"/>
          <p:nvPr/>
        </p:nvSpPr>
        <p:spPr>
          <a:xfrm>
            <a:off x="5505450" y="2474892"/>
            <a:ext cx="668655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 Black" panose="020B0A04020102020204" pitchFamily="34" charset="0"/>
              </a:rPr>
              <a:t>Self introduction</a:t>
            </a:r>
          </a:p>
          <a:p>
            <a:pPr algn="ctr"/>
            <a:r>
              <a:rPr lang="en-US" sz="3200" b="1" dirty="0"/>
              <a:t>-</a:t>
            </a:r>
            <a:r>
              <a:rPr lang="en-US" sz="3200" b="1" dirty="0" err="1"/>
              <a:t>Nguyễn</a:t>
            </a:r>
            <a:r>
              <a:rPr lang="en-US" sz="3200" b="1" dirty="0"/>
              <a:t> </a:t>
            </a:r>
            <a:r>
              <a:rPr lang="en-US" sz="3200" b="1" dirty="0" err="1"/>
              <a:t>Kinh</a:t>
            </a:r>
            <a:r>
              <a:rPr lang="en-US" sz="3200" b="1" dirty="0"/>
              <a:t> </a:t>
            </a:r>
            <a:r>
              <a:rPr lang="en-US" sz="3200" b="1" dirty="0" err="1"/>
              <a:t>Quốc</a:t>
            </a:r>
            <a:r>
              <a:rPr lang="en-US" sz="3200" b="1" dirty="0"/>
              <a:t>-</a:t>
            </a:r>
            <a:br>
              <a:rPr lang="en-US" sz="3200" b="1" dirty="0"/>
            </a:br>
            <a:r>
              <a:rPr lang="en-US" sz="3200" b="1" dirty="0"/>
              <a:t>MSSV:24127230</a:t>
            </a:r>
          </a:p>
        </p:txBody>
      </p:sp>
      <p:pic>
        <p:nvPicPr>
          <p:cNvPr id="2" name="soothing-calming-relaxing-jazz-podcast-music-243340">
            <a:hlinkClick r:id="" action="ppaction://media"/>
            <a:extLst>
              <a:ext uri="{FF2B5EF4-FFF2-40B4-BE49-F238E27FC236}">
                <a16:creationId xmlns:a16="http://schemas.microsoft.com/office/drawing/2014/main" id="{436D2A9C-7550-3667-EFA4-FCC8BA81A1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39500" y="6016763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paper with blue lines&#10;&#10;Description automatically generated">
            <a:extLst>
              <a:ext uri="{FF2B5EF4-FFF2-40B4-BE49-F238E27FC236}">
                <a16:creationId xmlns:a16="http://schemas.microsoft.com/office/drawing/2014/main" id="{4576A08E-705B-4D20-A146-023A762EC5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441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840FD75-0B5E-5902-A5C3-FCBAD8EC38B9}"/>
              </a:ext>
            </a:extLst>
          </p:cNvPr>
          <p:cNvSpPr/>
          <p:nvPr/>
        </p:nvSpPr>
        <p:spPr>
          <a:xfrm>
            <a:off x="696591" y="-2109019"/>
            <a:ext cx="10798817" cy="3518720"/>
          </a:xfrm>
          <a:prstGeom prst="ellipse">
            <a:avLst/>
          </a:prstGeom>
          <a:noFill/>
          <a:ln w="152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041570-24BC-49E2-B416-F5F8CA707D28}"/>
              </a:ext>
            </a:extLst>
          </p:cNvPr>
          <p:cNvSpPr/>
          <p:nvPr/>
        </p:nvSpPr>
        <p:spPr>
          <a:xfrm>
            <a:off x="3790950" y="681037"/>
            <a:ext cx="4610100" cy="1733550"/>
          </a:xfrm>
          <a:prstGeom prst="roundRect">
            <a:avLst/>
          </a:prstGeom>
          <a:solidFill>
            <a:srgbClr val="4A2E4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/>
              <a:t>Bản</a:t>
            </a:r>
            <a:r>
              <a:rPr lang="en-US" sz="6000" b="1" dirty="0"/>
              <a:t> </a:t>
            </a:r>
            <a:r>
              <a:rPr lang="en-US" sz="6000" b="1" dirty="0" err="1"/>
              <a:t>thân</a:t>
            </a:r>
            <a:endParaRPr lang="en-US" sz="60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A4A4DC-A136-466B-AF29-72829CE5A0DA}"/>
              </a:ext>
            </a:extLst>
          </p:cNvPr>
          <p:cNvSpPr/>
          <p:nvPr/>
        </p:nvSpPr>
        <p:spPr>
          <a:xfrm>
            <a:off x="9886950" y="-866775"/>
            <a:ext cx="4610100" cy="1733550"/>
          </a:xfrm>
          <a:prstGeom prst="roundRect">
            <a:avLst/>
          </a:prstGeom>
          <a:solidFill>
            <a:srgbClr val="4A2E4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/>
              <a:t>Học</a:t>
            </a:r>
            <a:r>
              <a:rPr lang="en-US" sz="6000" b="1" dirty="0"/>
              <a:t> </a:t>
            </a:r>
            <a:r>
              <a:rPr lang="en-US" sz="6000" b="1" dirty="0" err="1"/>
              <a:t>vấn</a:t>
            </a:r>
            <a:endParaRPr lang="en-US" sz="6000" b="1" dirty="0"/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389FD41D-8D5F-4180-95B0-34394B730BBA}"/>
              </a:ext>
            </a:extLst>
          </p:cNvPr>
          <p:cNvSpPr/>
          <p:nvPr/>
        </p:nvSpPr>
        <p:spPr>
          <a:xfrm>
            <a:off x="2486025" y="3186111"/>
            <a:ext cx="7219950" cy="2262188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Quê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quán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 Cao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Lãnh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Tháp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 08/10/2006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C09AA9-B0CF-4AE4-ABE4-EE2F7AAF7DDE}"/>
              </a:ext>
            </a:extLst>
          </p:cNvPr>
          <p:cNvSpPr/>
          <p:nvPr/>
        </p:nvSpPr>
        <p:spPr>
          <a:xfrm>
            <a:off x="15220950" y="-2238375"/>
            <a:ext cx="4610100" cy="1733550"/>
          </a:xfrm>
          <a:prstGeom prst="roundRect">
            <a:avLst/>
          </a:prstGeom>
          <a:solidFill>
            <a:srgbClr val="4A2E4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/>
              <a:t>Sở</a:t>
            </a:r>
            <a:r>
              <a:rPr lang="en-US" sz="6000" b="1" dirty="0"/>
              <a:t> </a:t>
            </a:r>
            <a:r>
              <a:rPr lang="en-US" sz="6000" b="1" dirty="0" err="1"/>
              <a:t>thích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8327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paper with blue lines&#10;&#10;Description automatically generated">
            <a:extLst>
              <a:ext uri="{FF2B5EF4-FFF2-40B4-BE49-F238E27FC236}">
                <a16:creationId xmlns:a16="http://schemas.microsoft.com/office/drawing/2014/main" id="{BEC959F8-5360-465A-895A-14D47AA884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441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1AB6CC5F-BE8A-4FCF-9775-805789AD93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0291395"/>
              </p:ext>
            </p:extLst>
          </p:nvPr>
        </p:nvGraphicFramePr>
        <p:xfrm>
          <a:off x="1552575" y="2597945"/>
          <a:ext cx="9086850" cy="3690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81B4B65-FBCD-459A-91A9-2B9A49F7F0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21709"/>
              </p:ext>
            </p:extLst>
          </p:nvPr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0" imgH="0" progId="Paint.Picture">
                  <p:embed/>
                </p:oleObj>
              </mc:Choice>
              <mc:Fallback>
                <p:oleObj name="Bitmap Image" r:id="rId9" imgW="0" imgH="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7A497C7F-8496-DC34-026E-C541537BBF62}"/>
              </a:ext>
            </a:extLst>
          </p:cNvPr>
          <p:cNvSpPr/>
          <p:nvPr/>
        </p:nvSpPr>
        <p:spPr>
          <a:xfrm>
            <a:off x="696591" y="-2109019"/>
            <a:ext cx="10798817" cy="3518720"/>
          </a:xfrm>
          <a:prstGeom prst="ellipse">
            <a:avLst/>
          </a:prstGeom>
          <a:noFill/>
          <a:ln w="152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E28DF8-5AB1-4DF6-AEF7-2A1B95143B68}"/>
              </a:ext>
            </a:extLst>
          </p:cNvPr>
          <p:cNvSpPr/>
          <p:nvPr/>
        </p:nvSpPr>
        <p:spPr>
          <a:xfrm>
            <a:off x="3790950" y="681037"/>
            <a:ext cx="4610100" cy="1733550"/>
          </a:xfrm>
          <a:prstGeom prst="roundRect">
            <a:avLst/>
          </a:prstGeom>
          <a:solidFill>
            <a:srgbClr val="4A2E4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/>
              <a:t>Học</a:t>
            </a:r>
            <a:r>
              <a:rPr lang="en-US" sz="6000" b="1" dirty="0"/>
              <a:t> </a:t>
            </a:r>
            <a:r>
              <a:rPr lang="en-US" sz="6000" b="1" dirty="0" err="1"/>
              <a:t>vấn</a:t>
            </a:r>
            <a:endParaRPr lang="en-US" sz="60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9AC044D-F226-4AA2-8AC0-7DBC42591CFA}"/>
              </a:ext>
            </a:extLst>
          </p:cNvPr>
          <p:cNvSpPr/>
          <p:nvPr/>
        </p:nvSpPr>
        <p:spPr>
          <a:xfrm>
            <a:off x="-2305050" y="-866775"/>
            <a:ext cx="4610100" cy="1733550"/>
          </a:xfrm>
          <a:prstGeom prst="roundRect">
            <a:avLst/>
          </a:prstGeom>
          <a:solidFill>
            <a:srgbClr val="4A2E4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/>
              <a:t>Bản</a:t>
            </a:r>
            <a:r>
              <a:rPr lang="en-US" sz="6000" b="1" dirty="0"/>
              <a:t> </a:t>
            </a:r>
            <a:r>
              <a:rPr lang="en-US" sz="6000" b="1" dirty="0" err="1"/>
              <a:t>thân</a:t>
            </a:r>
            <a:endParaRPr lang="en-US" sz="6000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1A122E8-FBE8-4F91-95B3-6BEFC2FAD2C8}"/>
              </a:ext>
            </a:extLst>
          </p:cNvPr>
          <p:cNvSpPr/>
          <p:nvPr/>
        </p:nvSpPr>
        <p:spPr>
          <a:xfrm>
            <a:off x="9886950" y="-866775"/>
            <a:ext cx="4610100" cy="1733550"/>
          </a:xfrm>
          <a:prstGeom prst="roundRect">
            <a:avLst/>
          </a:prstGeom>
          <a:solidFill>
            <a:srgbClr val="4A2E4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/>
              <a:t>Sở</a:t>
            </a:r>
            <a:r>
              <a:rPr lang="en-US" sz="6000" b="1" dirty="0"/>
              <a:t> </a:t>
            </a:r>
            <a:r>
              <a:rPr lang="en-US" sz="6000" b="1" dirty="0" err="1"/>
              <a:t>thích</a:t>
            </a:r>
            <a:endParaRPr lang="en-US" sz="6000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06A5D81-0E46-48F7-BCC0-76C88D909CDE}"/>
              </a:ext>
            </a:extLst>
          </p:cNvPr>
          <p:cNvSpPr/>
          <p:nvPr/>
        </p:nvSpPr>
        <p:spPr>
          <a:xfrm>
            <a:off x="14497050" y="-3095625"/>
            <a:ext cx="4610100" cy="1733550"/>
          </a:xfrm>
          <a:prstGeom prst="roundRect">
            <a:avLst/>
          </a:prstGeom>
          <a:solidFill>
            <a:srgbClr val="4A2E4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/>
              <a:t>Liên</a:t>
            </a:r>
            <a:r>
              <a:rPr lang="en-US" sz="6000" b="1" dirty="0"/>
              <a:t> </a:t>
            </a:r>
            <a:r>
              <a:rPr lang="en-US" sz="6000" b="1" dirty="0" err="1"/>
              <a:t>hệ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93404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0D7D3C2-427D-4360-8BD9-6B1D6D5F05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B0D7D3C2-427D-4360-8BD9-6B1D6D5F05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3BC2F3B-A0C9-4E9B-871D-225F076D74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dgm id="{C3BC2F3B-A0C9-4E9B-871D-225F076D74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B39FAC4-9F94-432C-AE24-93904C630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BB39FAC4-9F94-432C-AE24-93904C630F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5DFE717-8037-4432-91E0-B37AA8603A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graphicEl>
                                              <a:dgm id="{65DFE717-8037-4432-91E0-B37AA8603A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F013C1B-9A4A-4A0A-8ED5-99FFCC6E01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1F013C1B-9A4A-4A0A-8ED5-99FFCC6E01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64421B2-4813-49F3-94E9-ABB11B0FEC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graphicEl>
                                              <a:dgm id="{464421B2-4813-49F3-94E9-ABB11B0FEC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03BF090-138A-4BA7-843E-956EEF813F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graphicEl>
                                              <a:dgm id="{D03BF090-138A-4BA7-843E-956EEF813F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paper with blue lines&#10;&#10;Description automatically generated">
            <a:extLst>
              <a:ext uri="{FF2B5EF4-FFF2-40B4-BE49-F238E27FC236}">
                <a16:creationId xmlns:a16="http://schemas.microsoft.com/office/drawing/2014/main" id="{4576A08E-705B-4D20-A146-023A762EC5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441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0EBEE34-298C-4319-BE2F-E2FEDDC91E50}"/>
              </a:ext>
            </a:extLst>
          </p:cNvPr>
          <p:cNvGrpSpPr/>
          <p:nvPr/>
        </p:nvGrpSpPr>
        <p:grpSpPr>
          <a:xfrm>
            <a:off x="1871663" y="3086100"/>
            <a:ext cx="1676400" cy="1619250"/>
            <a:chOff x="2000250" y="3600450"/>
            <a:chExt cx="1676400" cy="1619250"/>
          </a:xfrm>
        </p:grpSpPr>
        <p:pic>
          <p:nvPicPr>
            <p:cNvPr id="15" name="Graphic 14" descr="Basketball Hoop with solid fill">
              <a:extLst>
                <a:ext uri="{FF2B5EF4-FFF2-40B4-BE49-F238E27FC236}">
                  <a16:creationId xmlns:a16="http://schemas.microsoft.com/office/drawing/2014/main" id="{3DAD6DFA-AF56-49D9-9988-7FB13639A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00250" y="3600450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Basketball with solid fill">
              <a:extLst>
                <a:ext uri="{FF2B5EF4-FFF2-40B4-BE49-F238E27FC236}">
                  <a16:creationId xmlns:a16="http://schemas.microsoft.com/office/drawing/2014/main" id="{DA8E9B18-FB85-4B62-B972-3D010F30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62250" y="4305300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B43489F-8C30-4218-9E57-5831C1809AFD}"/>
              </a:ext>
            </a:extLst>
          </p:cNvPr>
          <p:cNvGrpSpPr/>
          <p:nvPr/>
        </p:nvGrpSpPr>
        <p:grpSpPr>
          <a:xfrm>
            <a:off x="4191001" y="4762500"/>
            <a:ext cx="1904999" cy="1390650"/>
            <a:chOff x="5572126" y="3764700"/>
            <a:chExt cx="1904999" cy="1390650"/>
          </a:xfrm>
        </p:grpSpPr>
        <p:pic>
          <p:nvPicPr>
            <p:cNvPr id="20" name="Graphic 19" descr="Tie outline">
              <a:extLst>
                <a:ext uri="{FF2B5EF4-FFF2-40B4-BE49-F238E27FC236}">
                  <a16:creationId xmlns:a16="http://schemas.microsoft.com/office/drawing/2014/main" id="{EE58AC86-71E8-4B72-B197-4A7CC8A99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72126" y="4240950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Shirt with solid fill">
              <a:extLst>
                <a:ext uri="{FF2B5EF4-FFF2-40B4-BE49-F238E27FC236}">
                  <a16:creationId xmlns:a16="http://schemas.microsoft.com/office/drawing/2014/main" id="{54B419D5-98A7-432B-95C2-EE61E4775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36450" y="376470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ants outline">
              <a:extLst>
                <a:ext uri="{FF2B5EF4-FFF2-40B4-BE49-F238E27FC236}">
                  <a16:creationId xmlns:a16="http://schemas.microsoft.com/office/drawing/2014/main" id="{74CE3220-F180-4AF2-8078-A8A43FEBE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62725" y="4186200"/>
              <a:ext cx="914400" cy="914400"/>
            </a:xfrm>
            <a:prstGeom prst="rect">
              <a:avLst/>
            </a:prstGeom>
          </p:spPr>
        </p:pic>
      </p:grpSp>
      <p:pic>
        <p:nvPicPr>
          <p:cNvPr id="28" name="Graphic 27" descr="Laptop with solid fill">
            <a:extLst>
              <a:ext uri="{FF2B5EF4-FFF2-40B4-BE49-F238E27FC236}">
                <a16:creationId xmlns:a16="http://schemas.microsoft.com/office/drawing/2014/main" id="{CE00765E-BE70-4276-830B-F64D319962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72550" y="4762500"/>
            <a:ext cx="914400" cy="914400"/>
          </a:xfrm>
          <a:prstGeom prst="rect">
            <a:avLst/>
          </a:prstGeom>
        </p:spPr>
      </p:pic>
      <p:pic>
        <p:nvPicPr>
          <p:cNvPr id="30" name="Graphic 29" descr="Game controller with solid fill">
            <a:extLst>
              <a:ext uri="{FF2B5EF4-FFF2-40B4-BE49-F238E27FC236}">
                <a16:creationId xmlns:a16="http://schemas.microsoft.com/office/drawing/2014/main" id="{45CDA880-E96D-4074-A803-BF54420046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96125" y="3529014"/>
            <a:ext cx="914400" cy="914400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4AC078F-AB89-49EC-90CC-C681C872D8D6}"/>
              </a:ext>
            </a:extLst>
          </p:cNvPr>
          <p:cNvSpPr/>
          <p:nvPr/>
        </p:nvSpPr>
        <p:spPr>
          <a:xfrm>
            <a:off x="-6915150" y="-3248025"/>
            <a:ext cx="4610100" cy="1733550"/>
          </a:xfrm>
          <a:prstGeom prst="roundRect">
            <a:avLst/>
          </a:prstGeom>
          <a:solidFill>
            <a:srgbClr val="4A2E4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/>
              <a:t>Bản</a:t>
            </a:r>
            <a:r>
              <a:rPr lang="en-US" sz="6000" b="1" dirty="0"/>
              <a:t> </a:t>
            </a:r>
            <a:r>
              <a:rPr lang="en-US" sz="6000" b="1" dirty="0" err="1"/>
              <a:t>thân</a:t>
            </a:r>
            <a:endParaRPr lang="en-US" sz="6000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2B22D4B-1194-3DCB-E566-74FC56383312}"/>
              </a:ext>
            </a:extLst>
          </p:cNvPr>
          <p:cNvSpPr/>
          <p:nvPr/>
        </p:nvSpPr>
        <p:spPr>
          <a:xfrm>
            <a:off x="696591" y="-2109019"/>
            <a:ext cx="10798817" cy="3518720"/>
          </a:xfrm>
          <a:prstGeom prst="ellipse">
            <a:avLst/>
          </a:prstGeom>
          <a:noFill/>
          <a:ln w="152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E28DF8-5AB1-4DF6-AEF7-2A1B95143B68}"/>
              </a:ext>
            </a:extLst>
          </p:cNvPr>
          <p:cNvSpPr/>
          <p:nvPr/>
        </p:nvSpPr>
        <p:spPr>
          <a:xfrm>
            <a:off x="3790950" y="681037"/>
            <a:ext cx="4610100" cy="1733550"/>
          </a:xfrm>
          <a:prstGeom prst="roundRect">
            <a:avLst/>
          </a:prstGeom>
          <a:solidFill>
            <a:srgbClr val="4A2E4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Sở thích</a:t>
            </a:r>
            <a:endParaRPr lang="en-US" sz="60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34D72A8-D013-4C25-92E2-D099A7FE6136}"/>
              </a:ext>
            </a:extLst>
          </p:cNvPr>
          <p:cNvSpPr/>
          <p:nvPr/>
        </p:nvSpPr>
        <p:spPr>
          <a:xfrm>
            <a:off x="-2305050" y="-866775"/>
            <a:ext cx="4610100" cy="1733550"/>
          </a:xfrm>
          <a:prstGeom prst="roundRect">
            <a:avLst/>
          </a:prstGeom>
          <a:solidFill>
            <a:srgbClr val="4A2E4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Học vấn</a:t>
            </a:r>
            <a:endParaRPr lang="en-US" sz="6000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68598B-82AF-470A-98C5-3B7590DB6D28}"/>
              </a:ext>
            </a:extLst>
          </p:cNvPr>
          <p:cNvSpPr/>
          <p:nvPr/>
        </p:nvSpPr>
        <p:spPr>
          <a:xfrm>
            <a:off x="9886950" y="-866775"/>
            <a:ext cx="4610100" cy="1733550"/>
          </a:xfrm>
          <a:prstGeom prst="roundRect">
            <a:avLst/>
          </a:prstGeom>
          <a:solidFill>
            <a:srgbClr val="4A2E4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Liên hệ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526210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paper with blue lines&#10;&#10;Description automatically generated">
            <a:extLst>
              <a:ext uri="{FF2B5EF4-FFF2-40B4-BE49-F238E27FC236}">
                <a16:creationId xmlns:a16="http://schemas.microsoft.com/office/drawing/2014/main" id="{4576A08E-705B-4D20-A146-023A762EC5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441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3D0A6FAB-7106-4EAE-9684-74C7F97504EB}"/>
              </a:ext>
            </a:extLst>
          </p:cNvPr>
          <p:cNvSpPr/>
          <p:nvPr/>
        </p:nvSpPr>
        <p:spPr>
          <a:xfrm>
            <a:off x="1243012" y="3095624"/>
            <a:ext cx="9705976" cy="2262188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Email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kinhquocne@gmail.com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Email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24127230@student.hcmus.edu.vn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SĐT: 0564290104</a:t>
            </a:r>
          </a:p>
          <a:p>
            <a:pPr>
              <a:defRPr/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Ig: @kinhquocne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0105CB8-8C9E-A3DA-E358-D44E8B2250E5}"/>
              </a:ext>
            </a:extLst>
          </p:cNvPr>
          <p:cNvSpPr/>
          <p:nvPr/>
        </p:nvSpPr>
        <p:spPr>
          <a:xfrm>
            <a:off x="696591" y="-2109019"/>
            <a:ext cx="10798817" cy="3518720"/>
          </a:xfrm>
          <a:prstGeom prst="ellipse">
            <a:avLst/>
          </a:prstGeom>
          <a:noFill/>
          <a:ln w="152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E28DF8-5AB1-4DF6-AEF7-2A1B95143B68}"/>
              </a:ext>
            </a:extLst>
          </p:cNvPr>
          <p:cNvSpPr/>
          <p:nvPr/>
        </p:nvSpPr>
        <p:spPr>
          <a:xfrm>
            <a:off x="-2305050" y="-866775"/>
            <a:ext cx="4610100" cy="1733550"/>
          </a:xfrm>
          <a:prstGeom prst="roundRect">
            <a:avLst/>
          </a:prstGeom>
          <a:solidFill>
            <a:srgbClr val="4A2E4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/>
              <a:t>Sở thích</a:t>
            </a:r>
            <a:endParaRPr lang="en-US" sz="60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041570-24BC-49E2-B416-F5F8CA707D28}"/>
              </a:ext>
            </a:extLst>
          </p:cNvPr>
          <p:cNvSpPr/>
          <p:nvPr/>
        </p:nvSpPr>
        <p:spPr>
          <a:xfrm>
            <a:off x="3790950" y="681037"/>
            <a:ext cx="4610100" cy="1733550"/>
          </a:xfrm>
          <a:prstGeom prst="roundRect">
            <a:avLst/>
          </a:prstGeom>
          <a:solidFill>
            <a:srgbClr val="4A2E4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/>
              <a:t>Liên</a:t>
            </a:r>
            <a:r>
              <a:rPr lang="en-US" sz="6000" b="1" dirty="0"/>
              <a:t> </a:t>
            </a:r>
            <a:r>
              <a:rPr lang="en-US" sz="6000" b="1" dirty="0" err="1"/>
              <a:t>hệ</a:t>
            </a:r>
            <a:endParaRPr lang="en-US" sz="60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E07F203-2F49-4473-AD26-E2A584EC2EC0}"/>
              </a:ext>
            </a:extLst>
          </p:cNvPr>
          <p:cNvSpPr/>
          <p:nvPr/>
        </p:nvSpPr>
        <p:spPr>
          <a:xfrm>
            <a:off x="-7696200" y="-3248025"/>
            <a:ext cx="4610100" cy="1733550"/>
          </a:xfrm>
          <a:prstGeom prst="roundRect">
            <a:avLst/>
          </a:prstGeom>
          <a:solidFill>
            <a:srgbClr val="4A2E4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/>
              <a:t>Học</a:t>
            </a:r>
            <a:r>
              <a:rPr lang="en-US" sz="6000" b="1" dirty="0"/>
              <a:t> </a:t>
            </a:r>
            <a:r>
              <a:rPr lang="en-US" sz="6000" b="1" dirty="0" err="1"/>
              <a:t>vấn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408529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</TotalTime>
  <Words>122</Words>
  <Application>Microsoft Office PowerPoint</Application>
  <PresentationFormat>Widescreen</PresentationFormat>
  <Paragraphs>28</Paragraphs>
  <Slides>5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Arial Black</vt:lpstr>
      <vt:lpstr>Calibri</vt:lpstr>
      <vt:lpstr>Calibri Light</vt:lpstr>
      <vt:lpstr>Times New Roman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FITLAB</dc:creator>
  <cp:lastModifiedBy>NGUYỄN KINH QUỐC</cp:lastModifiedBy>
  <cp:revision>7</cp:revision>
  <dcterms:created xsi:type="dcterms:W3CDTF">2024-10-23T00:34:37Z</dcterms:created>
  <dcterms:modified xsi:type="dcterms:W3CDTF">2024-10-23T18:05:35Z</dcterms:modified>
</cp:coreProperties>
</file>